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1"/>
  </p:notesMasterIdLst>
  <p:sldIdLst>
    <p:sldId id="261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9B224-9184-4734-9A0A-B52B96137D28}" v="6" dt="2022-01-24T19:48:23.349"/>
    <p1510:client id="{7BECAC13-6415-4EED-8C55-3FD5C69D611E}" v="535" dt="2023-05-31T15:12:26.999"/>
    <p1510:client id="{A6103AFE-C1E3-48B6-A7D4-74458316682C}" v="67" dt="2022-03-01T18:26:09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 White" userId="S::greg.white@provaltech.com::162dc336-c965-40ad-9f37-9f8634a94fba" providerId="AD" clId="Web-{F90B7838-F29F-CA82-EC80-5C505E62E865}"/>
    <pc:docChg chg="modSld">
      <pc:chgData name="Greg White" userId="S::greg.white@provaltech.com::162dc336-c965-40ad-9f37-9f8634a94fba" providerId="AD" clId="Web-{F90B7838-F29F-CA82-EC80-5C505E62E865}" dt="2022-01-05T21:18:21.627" v="3"/>
      <pc:docMkLst>
        <pc:docMk/>
      </pc:docMkLst>
      <pc:sldChg chg="modSp">
        <pc:chgData name="Greg White" userId="S::greg.white@provaltech.com::162dc336-c965-40ad-9f37-9f8634a94fba" providerId="AD" clId="Web-{F90B7838-F29F-CA82-EC80-5C505E62E865}" dt="2022-01-05T21:18:21.627" v="3"/>
        <pc:sldMkLst>
          <pc:docMk/>
          <pc:sldMk cId="2497540426" sldId="264"/>
        </pc:sldMkLst>
        <pc:picChg chg="mod">
          <ac:chgData name="Greg White" userId="S::greg.white@provaltech.com::162dc336-c965-40ad-9f37-9f8634a94fba" providerId="AD" clId="Web-{F90B7838-F29F-CA82-EC80-5C505E62E865}" dt="2022-01-05T21:17:51.235" v="2"/>
          <ac:picMkLst>
            <pc:docMk/>
            <pc:sldMk cId="2497540426" sldId="264"/>
            <ac:picMk id="6" creationId="{7DF6274B-0DAF-4E3F-8FFA-FB5BB13B39CF}"/>
          </ac:picMkLst>
        </pc:picChg>
        <pc:picChg chg="mod">
          <ac:chgData name="Greg White" userId="S::greg.white@provaltech.com::162dc336-c965-40ad-9f37-9f8634a94fba" providerId="AD" clId="Web-{F90B7838-F29F-CA82-EC80-5C505E62E865}" dt="2022-01-05T21:18:21.627" v="3"/>
          <ac:picMkLst>
            <pc:docMk/>
            <pc:sldMk cId="2497540426" sldId="264"/>
            <ac:picMk id="13" creationId="{04E5C335-1CA0-4946-99F4-EF0CF6B521E6}"/>
          </ac:picMkLst>
        </pc:picChg>
        <pc:picChg chg="mod">
          <ac:chgData name="Greg White" userId="S::greg.white@provaltech.com::162dc336-c965-40ad-9f37-9f8634a94fba" providerId="AD" clId="Web-{F90B7838-F29F-CA82-EC80-5C505E62E865}" dt="2022-01-05T21:17:33.453" v="1"/>
          <ac:picMkLst>
            <pc:docMk/>
            <pc:sldMk cId="2497540426" sldId="264"/>
            <ac:picMk id="15" creationId="{072460EA-71B6-457A-A8EE-534EB81D3B1A}"/>
          </ac:picMkLst>
        </pc:picChg>
        <pc:picChg chg="mod">
          <ac:chgData name="Greg White" userId="S::greg.white@provaltech.com::162dc336-c965-40ad-9f37-9f8634a94fba" providerId="AD" clId="Web-{F90B7838-F29F-CA82-EC80-5C505E62E865}" dt="2022-01-05T21:17:00.921" v="0"/>
          <ac:picMkLst>
            <pc:docMk/>
            <pc:sldMk cId="2497540426" sldId="264"/>
            <ac:picMk id="21" creationId="{FFBC3C91-9BD2-40DC-8C1D-1ABFB94C3DD0}"/>
          </ac:picMkLst>
        </pc:picChg>
      </pc:sldChg>
    </pc:docChg>
  </pc:docChgLst>
  <pc:docChgLst>
    <pc:chgData name="Greg White" userId="S::greg.white@provaltech.com::162dc336-c965-40ad-9f37-9f8634a94fba" providerId="AD" clId="Web-{41007581-CBEF-492A-8D4F-233AC6CAAA36}"/>
    <pc:docChg chg="modSld">
      <pc:chgData name="Greg White" userId="S::greg.white@provaltech.com::162dc336-c965-40ad-9f37-9f8634a94fba" providerId="AD" clId="Web-{41007581-CBEF-492A-8D4F-233AC6CAAA36}" dt="2022-01-06T20:32:35.543" v="12" actId="20577"/>
      <pc:docMkLst>
        <pc:docMk/>
      </pc:docMkLst>
      <pc:sldChg chg="modSp">
        <pc:chgData name="Greg White" userId="S::greg.white@provaltech.com::162dc336-c965-40ad-9f37-9f8634a94fba" providerId="AD" clId="Web-{41007581-CBEF-492A-8D4F-233AC6CAAA36}" dt="2022-01-06T20:32:35.543" v="12" actId="20577"/>
        <pc:sldMkLst>
          <pc:docMk/>
          <pc:sldMk cId="1816680378" sldId="265"/>
        </pc:sldMkLst>
        <pc:spChg chg="mod">
          <ac:chgData name="Greg White" userId="S::greg.white@provaltech.com::162dc336-c965-40ad-9f37-9f8634a94fba" providerId="AD" clId="Web-{41007581-CBEF-492A-8D4F-233AC6CAAA36}" dt="2022-01-06T20:32:35.543" v="12" actId="20577"/>
          <ac:spMkLst>
            <pc:docMk/>
            <pc:sldMk cId="1816680378" sldId="265"/>
            <ac:spMk id="3" creationId="{C7D04AF8-9CBC-4EEB-8E56-EF058FED40FC}"/>
          </ac:spMkLst>
        </pc:spChg>
      </pc:sldChg>
      <pc:sldChg chg="modSp">
        <pc:chgData name="Greg White" userId="S::greg.white@provaltech.com::162dc336-c965-40ad-9f37-9f8634a94fba" providerId="AD" clId="Web-{41007581-CBEF-492A-8D4F-233AC6CAAA36}" dt="2022-01-06T15:00:19.499" v="1" actId="1076"/>
        <pc:sldMkLst>
          <pc:docMk/>
          <pc:sldMk cId="3291422868" sldId="267"/>
        </pc:sldMkLst>
        <pc:spChg chg="mod">
          <ac:chgData name="Greg White" userId="S::greg.white@provaltech.com::162dc336-c965-40ad-9f37-9f8634a94fba" providerId="AD" clId="Web-{41007581-CBEF-492A-8D4F-233AC6CAAA36}" dt="2022-01-06T15:00:19.499" v="1" actId="1076"/>
          <ac:spMkLst>
            <pc:docMk/>
            <pc:sldMk cId="3291422868" sldId="267"/>
            <ac:spMk id="9" creationId="{88262FAD-55A5-4E87-AF21-B7E1543A3FDF}"/>
          </ac:spMkLst>
        </pc:spChg>
      </pc:sldChg>
    </pc:docChg>
  </pc:docChgLst>
  <pc:docChgLst>
    <pc:chgData name="Alex Ramsbey" userId="3a907eff-ee36-4bab-9126-acead52461c7" providerId="ADAL" clId="{9BF2F6D4-69E0-40D0-A9F0-337AB873B363}"/>
    <pc:docChg chg="custSel modSld">
      <pc:chgData name="Alex Ramsbey" userId="3a907eff-ee36-4bab-9126-acead52461c7" providerId="ADAL" clId="{9BF2F6D4-69E0-40D0-A9F0-337AB873B363}" dt="2021-06-01T13:56:35.430" v="411" actId="20577"/>
      <pc:docMkLst>
        <pc:docMk/>
      </pc:docMkLst>
      <pc:sldChg chg="modNotesTx">
        <pc:chgData name="Alex Ramsbey" userId="3a907eff-ee36-4bab-9126-acead52461c7" providerId="ADAL" clId="{9BF2F6D4-69E0-40D0-A9F0-337AB873B363}" dt="2021-06-01T13:56:35.430" v="411" actId="20577"/>
        <pc:sldMkLst>
          <pc:docMk/>
          <pc:sldMk cId="1816680378" sldId="265"/>
        </pc:sldMkLst>
      </pc:sldChg>
    </pc:docChg>
  </pc:docChgLst>
  <pc:docChgLst>
    <pc:chgData name="Ryan Mueller" userId="UqOo04G2Ug4sqRwkE/7mBkzSOSAFvokpsrHU3mcH+Ts=" providerId="None" clId="Web-{A6103AFE-C1E3-48B6-A7D4-74458316682C}"/>
    <pc:docChg chg="modSld">
      <pc:chgData name="Ryan Mueller" userId="UqOo04G2Ug4sqRwkE/7mBkzSOSAFvokpsrHU3mcH+Ts=" providerId="None" clId="Web-{A6103AFE-C1E3-48B6-A7D4-74458316682C}" dt="2022-03-01T18:26:09.716" v="48"/>
      <pc:docMkLst>
        <pc:docMk/>
      </pc:docMkLst>
      <pc:sldChg chg="addSp delSp modSp">
        <pc:chgData name="Ryan Mueller" userId="UqOo04G2Ug4sqRwkE/7mBkzSOSAFvokpsrHU3mcH+Ts=" providerId="None" clId="Web-{A6103AFE-C1E3-48B6-A7D4-74458316682C}" dt="2022-03-01T18:26:09.716" v="48"/>
        <pc:sldMkLst>
          <pc:docMk/>
          <pc:sldMk cId="2497540426" sldId="264"/>
        </pc:sldMkLst>
        <pc:spChg chg="mod">
          <ac:chgData name="Ryan Mueller" userId="UqOo04G2Ug4sqRwkE/7mBkzSOSAFvokpsrHU3mcH+Ts=" providerId="None" clId="Web-{A6103AFE-C1E3-48B6-A7D4-74458316682C}" dt="2022-03-01T18:23:56.760" v="1" actId="1076"/>
          <ac:spMkLst>
            <pc:docMk/>
            <pc:sldMk cId="2497540426" sldId="264"/>
            <ac:spMk id="16" creationId="{B25C3BDC-CCFA-4DB2-912C-FA8BF57D2107}"/>
          </ac:spMkLst>
        </pc:spChg>
        <pc:spChg chg="mod">
          <ac:chgData name="Ryan Mueller" userId="UqOo04G2Ug4sqRwkE/7mBkzSOSAFvokpsrHU3mcH+Ts=" providerId="None" clId="Web-{A6103AFE-C1E3-48B6-A7D4-74458316682C}" dt="2022-03-01T18:23:56.776" v="2" actId="1076"/>
          <ac:spMkLst>
            <pc:docMk/>
            <pc:sldMk cId="2497540426" sldId="264"/>
            <ac:spMk id="18" creationId="{65D74BE3-51FB-4EB7-87B4-55C2B3A74D90}"/>
          </ac:spMkLst>
        </pc:spChg>
        <pc:spChg chg="mod">
          <ac:chgData name="Ryan Mueller" userId="UqOo04G2Ug4sqRwkE/7mBkzSOSAFvokpsrHU3mcH+Ts=" providerId="None" clId="Web-{A6103AFE-C1E3-48B6-A7D4-74458316682C}" dt="2022-03-01T18:25:08.652" v="26" actId="1076"/>
          <ac:spMkLst>
            <pc:docMk/>
            <pc:sldMk cId="2497540426" sldId="264"/>
            <ac:spMk id="29" creationId="{7EBC1E4C-10AC-481A-B91E-A55187DBD71B}"/>
          </ac:spMkLst>
        </pc:spChg>
        <pc:spChg chg="mod">
          <ac:chgData name="Ryan Mueller" userId="UqOo04G2Ug4sqRwkE/7mBkzSOSAFvokpsrHU3mcH+Ts=" providerId="None" clId="Web-{A6103AFE-C1E3-48B6-A7D4-74458316682C}" dt="2022-03-01T18:24:39.730" v="17" actId="1076"/>
          <ac:spMkLst>
            <pc:docMk/>
            <pc:sldMk cId="2497540426" sldId="264"/>
            <ac:spMk id="32" creationId="{C9E77470-3AB8-4F05-8E60-BD1C213949F1}"/>
          </ac:spMkLst>
        </pc:spChg>
        <pc:spChg chg="mod">
          <ac:chgData name="Ryan Mueller" userId="UqOo04G2Ug4sqRwkE/7mBkzSOSAFvokpsrHU3mcH+Ts=" providerId="None" clId="Web-{A6103AFE-C1E3-48B6-A7D4-74458316682C}" dt="2022-03-01T18:24:49.168" v="22" actId="1076"/>
          <ac:spMkLst>
            <pc:docMk/>
            <pc:sldMk cId="2497540426" sldId="264"/>
            <ac:spMk id="33" creationId="{E519EF7D-B568-458A-98C0-E6DBD1A5AFA6}"/>
          </ac:spMkLst>
        </pc:spChg>
        <pc:spChg chg="add mod">
          <ac:chgData name="Ryan Mueller" userId="UqOo04G2Ug4sqRwkE/7mBkzSOSAFvokpsrHU3mcH+Ts=" providerId="None" clId="Web-{A6103AFE-C1E3-48B6-A7D4-74458316682C}" dt="2022-03-01T18:25:36.950" v="46" actId="20577"/>
          <ac:spMkLst>
            <pc:docMk/>
            <pc:sldMk cId="2497540426" sldId="264"/>
            <ac:spMk id="36" creationId="{F71D540C-983B-4B5E-ADFA-DB4BAD0EB9A8}"/>
          </ac:spMkLst>
        </pc:spChg>
        <pc:spChg chg="mod">
          <ac:chgData name="Ryan Mueller" userId="UqOo04G2Ug4sqRwkE/7mBkzSOSAFvokpsrHU3mcH+Ts=" providerId="None" clId="Web-{A6103AFE-C1E3-48B6-A7D4-74458316682C}" dt="2022-03-01T18:24:39.792" v="20" actId="1076"/>
          <ac:spMkLst>
            <pc:docMk/>
            <pc:sldMk cId="2497540426" sldId="264"/>
            <ac:spMk id="40" creationId="{CF6A2FBE-0672-4FAD-A8AD-4BADB407E1B3}"/>
          </ac:spMkLst>
        </pc:spChg>
        <pc:picChg chg="mod">
          <ac:chgData name="Ryan Mueller" userId="UqOo04G2Ug4sqRwkE/7mBkzSOSAFvokpsrHU3mcH+Ts=" providerId="None" clId="Web-{A6103AFE-C1E3-48B6-A7D4-74458316682C}" dt="2022-03-01T18:24:39.777" v="19" actId="1076"/>
          <ac:picMkLst>
            <pc:docMk/>
            <pc:sldMk cId="2497540426" sldId="264"/>
            <ac:picMk id="10" creationId="{43908D43-0F1D-4C74-AF69-5594B44A6C64}"/>
          </ac:picMkLst>
        </pc:picChg>
        <pc:picChg chg="mod">
          <ac:chgData name="Ryan Mueller" userId="UqOo04G2Ug4sqRwkE/7mBkzSOSAFvokpsrHU3mcH+Ts=" providerId="None" clId="Web-{A6103AFE-C1E3-48B6-A7D4-74458316682C}" dt="2022-03-01T18:24:39.746" v="18" actId="1076"/>
          <ac:picMkLst>
            <pc:docMk/>
            <pc:sldMk cId="2497540426" sldId="264"/>
            <ac:picMk id="11" creationId="{9ED6428B-A970-46CF-97E6-EF208CCE83D1}"/>
          </ac:picMkLst>
        </pc:picChg>
        <pc:picChg chg="mod">
          <ac:chgData name="Ryan Mueller" userId="UqOo04G2Ug4sqRwkE/7mBkzSOSAFvokpsrHU3mcH+Ts=" providerId="None" clId="Web-{A6103AFE-C1E3-48B6-A7D4-74458316682C}" dt="2022-03-01T18:23:56.745" v="0" actId="1076"/>
          <ac:picMkLst>
            <pc:docMk/>
            <pc:sldMk cId="2497540426" sldId="264"/>
            <ac:picMk id="15" creationId="{072460EA-71B6-457A-A8EE-534EB81D3B1A}"/>
          </ac:picMkLst>
        </pc:picChg>
        <pc:picChg chg="mod">
          <ac:chgData name="Ryan Mueller" userId="UqOo04G2Ug4sqRwkE/7mBkzSOSAFvokpsrHU3mcH+Ts=" providerId="None" clId="Web-{A6103AFE-C1E3-48B6-A7D4-74458316682C}" dt="2022-03-01T18:23:56.885" v="7" actId="1076"/>
          <ac:picMkLst>
            <pc:docMk/>
            <pc:sldMk cId="2497540426" sldId="264"/>
            <ac:picMk id="21" creationId="{FFBC3C91-9BD2-40DC-8C1D-1ABFB94C3DD0}"/>
          </ac:picMkLst>
        </pc:picChg>
        <pc:picChg chg="add del mod">
          <ac:chgData name="Ryan Mueller" userId="UqOo04G2Ug4sqRwkE/7mBkzSOSAFvokpsrHU3mcH+Ts=" providerId="None" clId="Web-{A6103AFE-C1E3-48B6-A7D4-74458316682C}" dt="2022-03-01T18:24:27.480" v="16"/>
          <ac:picMkLst>
            <pc:docMk/>
            <pc:sldMk cId="2497540426" sldId="264"/>
            <ac:picMk id="27" creationId="{A5E2B010-E9AA-41C4-9C48-3CBEE4B2BF2D}"/>
          </ac:picMkLst>
        </pc:picChg>
        <pc:picChg chg="add mod">
          <ac:chgData name="Ryan Mueller" userId="UqOo04G2Ug4sqRwkE/7mBkzSOSAFvokpsrHU3mcH+Ts=" providerId="None" clId="Web-{A6103AFE-C1E3-48B6-A7D4-74458316682C}" dt="2022-03-01T18:26:09.716" v="48"/>
          <ac:picMkLst>
            <pc:docMk/>
            <pc:sldMk cId="2497540426" sldId="264"/>
            <ac:picMk id="31" creationId="{42132DFB-C58B-4F11-B63F-AB0086D503EF}"/>
          </ac:picMkLst>
        </pc:picChg>
        <pc:picChg chg="mod">
          <ac:chgData name="Ryan Mueller" userId="UqOo04G2Ug4sqRwkE/7mBkzSOSAFvokpsrHU3mcH+Ts=" providerId="None" clId="Web-{A6103AFE-C1E3-48B6-A7D4-74458316682C}" dt="2022-03-01T18:24:39.808" v="21" actId="1076"/>
          <ac:picMkLst>
            <pc:docMk/>
            <pc:sldMk cId="2497540426" sldId="264"/>
            <ac:picMk id="42" creationId="{F3113739-04A1-46ED-85F3-316655064908}"/>
          </ac:picMkLst>
        </pc:picChg>
      </pc:sldChg>
    </pc:docChg>
  </pc:docChgLst>
  <pc:docChgLst>
    <pc:chgData name="Alex Ramsbey" userId="3a907eff-ee36-4bab-9126-acead52461c7" providerId="ADAL" clId="{3E091B81-B5DA-4CC4-8791-44250223100D}"/>
    <pc:docChg chg="modSld">
      <pc:chgData name="Alex Ramsbey" userId="3a907eff-ee36-4bab-9126-acead52461c7" providerId="ADAL" clId="{3E091B81-B5DA-4CC4-8791-44250223100D}" dt="2021-01-04T14:47:19.736" v="0" actId="27107"/>
      <pc:docMkLst>
        <pc:docMk/>
      </pc:docMkLst>
      <pc:sldChg chg="modSp mod">
        <pc:chgData name="Alex Ramsbey" userId="3a907eff-ee36-4bab-9126-acead52461c7" providerId="ADAL" clId="{3E091B81-B5DA-4CC4-8791-44250223100D}" dt="2021-01-04T14:47:19.736" v="0" actId="27107"/>
        <pc:sldMkLst>
          <pc:docMk/>
          <pc:sldMk cId="1816680378" sldId="265"/>
        </pc:sldMkLst>
        <pc:spChg chg="mod">
          <ac:chgData name="Alex Ramsbey" userId="3a907eff-ee36-4bab-9126-acead52461c7" providerId="ADAL" clId="{3E091B81-B5DA-4CC4-8791-44250223100D}" dt="2021-01-04T14:47:19.736" v="0" actId="27107"/>
          <ac:spMkLst>
            <pc:docMk/>
            <pc:sldMk cId="1816680378" sldId="265"/>
            <ac:spMk id="3" creationId="{C7D04AF8-9CBC-4EEB-8E56-EF058FED40FC}"/>
          </ac:spMkLst>
        </pc:spChg>
      </pc:sldChg>
    </pc:docChg>
  </pc:docChgLst>
  <pc:docChgLst>
    <pc:chgData name="Chase Murphy" userId="i8n3BGJApSQRHZhv+94RV+iu0DIRYjb95Ra85jyOfxM=" providerId="None" clId="Web-{7BECAC13-6415-4EED-8C55-3FD5C69D611E}"/>
    <pc:docChg chg="modSld">
      <pc:chgData name="Chase Murphy" userId="i8n3BGJApSQRHZhv+94RV+iu0DIRYjb95Ra85jyOfxM=" providerId="None" clId="Web-{7BECAC13-6415-4EED-8C55-3FD5C69D611E}" dt="2023-05-31T15:12:26.999" v="445" actId="20577"/>
      <pc:docMkLst>
        <pc:docMk/>
      </pc:docMkLst>
      <pc:sldChg chg="modSp">
        <pc:chgData name="Chase Murphy" userId="i8n3BGJApSQRHZhv+94RV+iu0DIRYjb95Ra85jyOfxM=" providerId="None" clId="Web-{7BECAC13-6415-4EED-8C55-3FD5C69D611E}" dt="2023-05-31T14:45:16.691" v="0" actId="20577"/>
        <pc:sldMkLst>
          <pc:docMk/>
          <pc:sldMk cId="1337192207" sldId="261"/>
        </pc:sldMkLst>
        <pc:spChg chg="mod">
          <ac:chgData name="Chase Murphy" userId="i8n3BGJApSQRHZhv+94RV+iu0DIRYjb95Ra85jyOfxM=" providerId="None" clId="Web-{7BECAC13-6415-4EED-8C55-3FD5C69D611E}" dt="2023-05-31T14:45:16.691" v="0" actId="20577"/>
          <ac:spMkLst>
            <pc:docMk/>
            <pc:sldMk cId="1337192207" sldId="261"/>
            <ac:spMk id="3" creationId="{51F013D4-CBD9-4FC1-AF91-2301A704488B}"/>
          </ac:spMkLst>
        </pc:spChg>
      </pc:sldChg>
      <pc:sldChg chg="modSp">
        <pc:chgData name="Chase Murphy" userId="i8n3BGJApSQRHZhv+94RV+iu0DIRYjb95Ra85jyOfxM=" providerId="None" clId="Web-{7BECAC13-6415-4EED-8C55-3FD5C69D611E}" dt="2023-05-31T15:12:26.999" v="445" actId="20577"/>
        <pc:sldMkLst>
          <pc:docMk/>
          <pc:sldMk cId="1816680378" sldId="265"/>
        </pc:sldMkLst>
        <pc:spChg chg="mod">
          <ac:chgData name="Chase Murphy" userId="i8n3BGJApSQRHZhv+94RV+iu0DIRYjb95Ra85jyOfxM=" providerId="None" clId="Web-{7BECAC13-6415-4EED-8C55-3FD5C69D611E}" dt="2023-05-31T15:12:26.999" v="445" actId="20577"/>
          <ac:spMkLst>
            <pc:docMk/>
            <pc:sldMk cId="1816680378" sldId="265"/>
            <ac:spMk id="22" creationId="{D2AB0F21-2EBE-4AAB-8D84-7007E0B759F9}"/>
          </ac:spMkLst>
        </pc:spChg>
        <pc:spChg chg="mod">
          <ac:chgData name="Chase Murphy" userId="i8n3BGJApSQRHZhv+94RV+iu0DIRYjb95Ra85jyOfxM=" providerId="None" clId="Web-{7BECAC13-6415-4EED-8C55-3FD5C69D611E}" dt="2023-05-31T14:54:51.612" v="193" actId="20577"/>
          <ac:spMkLst>
            <pc:docMk/>
            <pc:sldMk cId="1816680378" sldId="265"/>
            <ac:spMk id="30" creationId="{BC33BC8B-CA21-4414-86F4-DE3CD13FC627}"/>
          </ac:spMkLst>
        </pc:spChg>
      </pc:sldChg>
      <pc:sldChg chg="addSp delSp modSp">
        <pc:chgData name="Chase Murphy" userId="i8n3BGJApSQRHZhv+94RV+iu0DIRYjb95Ra85jyOfxM=" providerId="None" clId="Web-{7BECAC13-6415-4EED-8C55-3FD5C69D611E}" dt="2023-05-31T15:07:36.992" v="386" actId="20577"/>
        <pc:sldMkLst>
          <pc:docMk/>
          <pc:sldMk cId="3291422868" sldId="267"/>
        </pc:sldMkLst>
        <pc:spChg chg="add mod">
          <ac:chgData name="Chase Murphy" userId="i8n3BGJApSQRHZhv+94RV+iu0DIRYjb95Ra85jyOfxM=" providerId="None" clId="Web-{7BECAC13-6415-4EED-8C55-3FD5C69D611E}" dt="2023-05-31T15:04:47.878" v="328" actId="20577"/>
          <ac:spMkLst>
            <pc:docMk/>
            <pc:sldMk cId="3291422868" sldId="267"/>
            <ac:spMk id="3" creationId="{EA8A9626-304F-88F9-7F0B-6D8D85454780}"/>
          </ac:spMkLst>
        </pc:spChg>
        <pc:spChg chg="mod">
          <ac:chgData name="Chase Murphy" userId="i8n3BGJApSQRHZhv+94RV+iu0DIRYjb95Ra85jyOfxM=" providerId="None" clId="Web-{7BECAC13-6415-4EED-8C55-3FD5C69D611E}" dt="2023-05-31T15:06:46.100" v="355" actId="1076"/>
          <ac:spMkLst>
            <pc:docMk/>
            <pc:sldMk cId="3291422868" sldId="267"/>
            <ac:spMk id="5" creationId="{03AF5FEF-E204-4122-8212-458C42139B18}"/>
          </ac:spMkLst>
        </pc:spChg>
        <pc:spChg chg="del">
          <ac:chgData name="Chase Murphy" userId="i8n3BGJApSQRHZhv+94RV+iu0DIRYjb95Ra85jyOfxM=" providerId="None" clId="Web-{7BECAC13-6415-4EED-8C55-3FD5C69D611E}" dt="2023-05-31T14:57:37.054" v="208"/>
          <ac:spMkLst>
            <pc:docMk/>
            <pc:sldMk cId="3291422868" sldId="267"/>
            <ac:spMk id="8" creationId="{80AFEFBF-40D4-4633-AC4B-04791DF8A2FC}"/>
          </ac:spMkLst>
        </pc:spChg>
        <pc:spChg chg="del mod">
          <ac:chgData name="Chase Murphy" userId="i8n3BGJApSQRHZhv+94RV+iu0DIRYjb95Ra85jyOfxM=" providerId="None" clId="Web-{7BECAC13-6415-4EED-8C55-3FD5C69D611E}" dt="2023-05-31T15:03:41.548" v="289"/>
          <ac:spMkLst>
            <pc:docMk/>
            <pc:sldMk cId="3291422868" sldId="267"/>
            <ac:spMk id="9" creationId="{88262FAD-55A5-4E87-AF21-B7E1543A3FDF}"/>
          </ac:spMkLst>
        </pc:spChg>
        <pc:spChg chg="mod">
          <ac:chgData name="Chase Murphy" userId="i8n3BGJApSQRHZhv+94RV+iu0DIRYjb95Ra85jyOfxM=" providerId="None" clId="Web-{7BECAC13-6415-4EED-8C55-3FD5C69D611E}" dt="2023-05-31T15:07:05.335" v="370" actId="20577"/>
          <ac:spMkLst>
            <pc:docMk/>
            <pc:sldMk cId="3291422868" sldId="267"/>
            <ac:spMk id="10" creationId="{7193384D-382E-4070-BC11-E7308322C2F9}"/>
          </ac:spMkLst>
        </pc:spChg>
        <pc:spChg chg="mod">
          <ac:chgData name="Chase Murphy" userId="i8n3BGJApSQRHZhv+94RV+iu0DIRYjb95Ra85jyOfxM=" providerId="None" clId="Web-{7BECAC13-6415-4EED-8C55-3FD5C69D611E}" dt="2023-05-31T15:07:36.992" v="386" actId="20577"/>
          <ac:spMkLst>
            <pc:docMk/>
            <pc:sldMk cId="3291422868" sldId="267"/>
            <ac:spMk id="11" creationId="{C50446D9-8083-4121-87D9-AFDE0036F080}"/>
          </ac:spMkLst>
        </pc:spChg>
      </pc:sldChg>
    </pc:docChg>
  </pc:docChgLst>
  <pc:docChgLst>
    <pc:chgData name="Alex Ramsbey" userId="3a907eff-ee36-4bab-9126-acead52461c7" providerId="ADAL" clId="{2419B224-9184-4734-9A0A-B52B96137D28}"/>
    <pc:docChg chg="undo custSel modSld">
      <pc:chgData name="Alex Ramsbey" userId="3a907eff-ee36-4bab-9126-acead52461c7" providerId="ADAL" clId="{2419B224-9184-4734-9A0A-B52B96137D28}" dt="2022-01-24T19:48:12.607" v="185" actId="1038"/>
      <pc:docMkLst>
        <pc:docMk/>
      </pc:docMkLst>
      <pc:sldChg chg="addSp delSp modSp mod">
        <pc:chgData name="Alex Ramsbey" userId="3a907eff-ee36-4bab-9126-acead52461c7" providerId="ADAL" clId="{2419B224-9184-4734-9A0A-B52B96137D28}" dt="2022-01-24T19:48:12.607" v="185" actId="1038"/>
        <pc:sldMkLst>
          <pc:docMk/>
          <pc:sldMk cId="2497540426" sldId="264"/>
        </pc:sldMkLst>
        <pc:spChg chg="add mod">
          <ac:chgData name="Alex Ramsbey" userId="3a907eff-ee36-4bab-9126-acead52461c7" providerId="ADAL" clId="{2419B224-9184-4734-9A0A-B52B96137D28}" dt="2022-01-24T19:45:30.017" v="80" actId="1076"/>
          <ac:spMkLst>
            <pc:docMk/>
            <pc:sldMk cId="2497540426" sldId="264"/>
            <ac:spMk id="22" creationId="{F3C2F11B-BB77-4E4F-A651-594FC79771E3}"/>
          </ac:spMkLst>
        </pc:spChg>
        <pc:spChg chg="del mod">
          <ac:chgData name="Alex Ramsbey" userId="3a907eff-ee36-4bab-9126-acead52461c7" providerId="ADAL" clId="{2419B224-9184-4734-9A0A-B52B96137D28}" dt="2022-01-24T19:46:42.552" v="114" actId="478"/>
          <ac:spMkLst>
            <pc:docMk/>
            <pc:sldMk cId="2497540426" sldId="264"/>
            <ac:spMk id="24" creationId="{27D146DF-D1D6-4A5F-A5B2-C40B9D629375}"/>
          </ac:spMkLst>
        </pc:spChg>
        <pc:spChg chg="add mod">
          <ac:chgData name="Alex Ramsbey" userId="3a907eff-ee36-4bab-9126-acead52461c7" providerId="ADAL" clId="{2419B224-9184-4734-9A0A-B52B96137D28}" dt="2022-01-24T19:45:54.564" v="91" actId="20577"/>
          <ac:spMkLst>
            <pc:docMk/>
            <pc:sldMk cId="2497540426" sldId="264"/>
            <ac:spMk id="26" creationId="{51DE7EB0-C8F7-4655-9B32-255DE7F9A219}"/>
          </ac:spMkLst>
        </pc:spChg>
        <pc:spChg chg="add mod">
          <ac:chgData name="Alex Ramsbey" userId="3a907eff-ee36-4bab-9126-acead52461c7" providerId="ADAL" clId="{2419B224-9184-4734-9A0A-B52B96137D28}" dt="2022-01-24T19:46:12.803" v="111" actId="20577"/>
          <ac:spMkLst>
            <pc:docMk/>
            <pc:sldMk cId="2497540426" sldId="264"/>
            <ac:spMk id="27" creationId="{D3BE85F7-37FA-40F3-85D4-109D4DE06DF7}"/>
          </ac:spMkLst>
        </pc:spChg>
        <pc:spChg chg="add mod">
          <ac:chgData name="Alex Ramsbey" userId="3a907eff-ee36-4bab-9126-acead52461c7" providerId="ADAL" clId="{2419B224-9184-4734-9A0A-B52B96137D28}" dt="2022-01-24T19:47:14.211" v="149" actId="20577"/>
          <ac:spMkLst>
            <pc:docMk/>
            <pc:sldMk cId="2497540426" sldId="264"/>
            <ac:spMk id="28" creationId="{3530D174-5E32-48F3-ABAF-1E6CC96AED58}"/>
          </ac:spMkLst>
        </pc:spChg>
        <pc:spChg chg="mod">
          <ac:chgData name="Alex Ramsbey" userId="3a907eff-ee36-4bab-9126-acead52461c7" providerId="ADAL" clId="{2419B224-9184-4734-9A0A-B52B96137D28}" dt="2022-01-24T19:45:30.017" v="80" actId="1076"/>
          <ac:spMkLst>
            <pc:docMk/>
            <pc:sldMk cId="2497540426" sldId="264"/>
            <ac:spMk id="31" creationId="{2DD02364-C93D-4372-A1DB-7D6DBF12335B}"/>
          </ac:spMkLst>
        </pc:spChg>
        <pc:spChg chg="mod">
          <ac:chgData name="Alex Ramsbey" userId="3a907eff-ee36-4bab-9126-acead52461c7" providerId="ADAL" clId="{2419B224-9184-4734-9A0A-B52B96137D28}" dt="2022-01-24T19:46:47.153" v="115" actId="1076"/>
          <ac:spMkLst>
            <pc:docMk/>
            <pc:sldMk cId="2497540426" sldId="264"/>
            <ac:spMk id="32" creationId="{C9E77470-3AB8-4F05-8E60-BD1C213949F1}"/>
          </ac:spMkLst>
        </pc:spChg>
        <pc:spChg chg="mod">
          <ac:chgData name="Alex Ramsbey" userId="3a907eff-ee36-4bab-9126-acead52461c7" providerId="ADAL" clId="{2419B224-9184-4734-9A0A-B52B96137D28}" dt="2022-01-24T19:48:12.607" v="185" actId="1038"/>
          <ac:spMkLst>
            <pc:docMk/>
            <pc:sldMk cId="2497540426" sldId="264"/>
            <ac:spMk id="33" creationId="{E519EF7D-B568-458A-98C0-E6DBD1A5AFA6}"/>
          </ac:spMkLst>
        </pc:spChg>
        <pc:spChg chg="del mod">
          <ac:chgData name="Alex Ramsbey" userId="3a907eff-ee36-4bab-9126-acead52461c7" providerId="ADAL" clId="{2419B224-9184-4734-9A0A-B52B96137D28}" dt="2022-01-24T19:44:55.849" v="72" actId="478"/>
          <ac:spMkLst>
            <pc:docMk/>
            <pc:sldMk cId="2497540426" sldId="264"/>
            <ac:spMk id="34" creationId="{4300233F-3F3F-4211-8033-55FAB507BD54}"/>
          </ac:spMkLst>
        </pc:spChg>
        <pc:picChg chg="add del mod">
          <ac:chgData name="Alex Ramsbey" userId="3a907eff-ee36-4bab-9126-acead52461c7" providerId="ADAL" clId="{2419B224-9184-4734-9A0A-B52B96137D28}" dt="2022-01-24T19:42:20.279" v="30" actId="478"/>
          <ac:picMkLst>
            <pc:docMk/>
            <pc:sldMk cId="2497540426" sldId="264"/>
            <ac:picMk id="7" creationId="{C65FE86D-FBA3-40AE-8E5A-0C03D174FED2}"/>
          </ac:picMkLst>
        </pc:picChg>
        <pc:picChg chg="mod">
          <ac:chgData name="Alex Ramsbey" userId="3a907eff-ee36-4bab-9126-acead52461c7" providerId="ADAL" clId="{2419B224-9184-4734-9A0A-B52B96137D28}" dt="2022-01-24T19:48:07.843" v="172" actId="1037"/>
          <ac:picMkLst>
            <pc:docMk/>
            <pc:sldMk cId="2497540426" sldId="264"/>
            <ac:picMk id="10" creationId="{43908D43-0F1D-4C74-AF69-5594B44A6C64}"/>
          </ac:picMkLst>
        </pc:picChg>
        <pc:picChg chg="mod">
          <ac:chgData name="Alex Ramsbey" userId="3a907eff-ee36-4bab-9126-acead52461c7" providerId="ADAL" clId="{2419B224-9184-4734-9A0A-B52B96137D28}" dt="2022-01-24T19:46:47.153" v="115" actId="1076"/>
          <ac:picMkLst>
            <pc:docMk/>
            <pc:sldMk cId="2497540426" sldId="264"/>
            <ac:picMk id="11" creationId="{9ED6428B-A970-46CF-97E6-EF208CCE83D1}"/>
          </ac:picMkLst>
        </pc:picChg>
        <pc:picChg chg="del mod">
          <ac:chgData name="Alex Ramsbey" userId="3a907eff-ee36-4bab-9126-acead52461c7" providerId="ADAL" clId="{2419B224-9184-4734-9A0A-B52B96137D28}" dt="2022-01-24T19:46:40.043" v="112" actId="478"/>
          <ac:picMkLst>
            <pc:docMk/>
            <pc:sldMk cId="2497540426" sldId="264"/>
            <ac:picMk id="14" creationId="{AC39D978-AF0B-44D5-A2EB-98C94887FDD4}"/>
          </ac:picMkLst>
        </pc:picChg>
        <pc:picChg chg="del">
          <ac:chgData name="Alex Ramsbey" userId="3a907eff-ee36-4bab-9126-acead52461c7" providerId="ADAL" clId="{2419B224-9184-4734-9A0A-B52B96137D28}" dt="2022-01-24T19:44:54.576" v="70" actId="478"/>
          <ac:picMkLst>
            <pc:docMk/>
            <pc:sldMk cId="2497540426" sldId="264"/>
            <ac:picMk id="19" creationId="{E83EFD50-8942-4AF7-844F-97E410BF96B1}"/>
          </ac:picMkLst>
        </pc:picChg>
        <pc:picChg chg="add mod">
          <ac:chgData name="Alex Ramsbey" userId="3a907eff-ee36-4bab-9126-acead52461c7" providerId="ADAL" clId="{2419B224-9184-4734-9A0A-B52B96137D28}" dt="2022-01-24T19:46:57.085" v="116" actId="1076"/>
          <ac:picMkLst>
            <pc:docMk/>
            <pc:sldMk cId="2497540426" sldId="264"/>
            <ac:picMk id="25" creationId="{776F5B0D-C4E6-4E3F-B316-E58C06E6B7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2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Make sure that you review what each section covers: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Stage 1: Covers the Automate Application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Stage 2: Covers Old data and service plan/Ignite Setup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Stage 3: Covers Monitors and Automation review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Stage 4: At this point we start wrapping up the project and moving into your </a:t>
            </a:r>
            <a:r>
              <a:rPr lang="en-US"/>
              <a:t>monthly Administration.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6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9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6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0025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092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26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05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3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9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1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0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7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9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3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58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12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8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provaltech.com" TargetMode="External"/><Relationship Id="rId2" Type="http://schemas.openxmlformats.org/officeDocument/2006/relationships/hyperlink" Target="mailto:billing@provaltech.co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roval.itglue.com/DOC-5078775-7633226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84C4F7-8D14-4F7F-B325-905FD6221543}"/>
              </a:ext>
            </a:extLst>
          </p:cNvPr>
          <p:cNvSpPr/>
          <p:nvPr/>
        </p:nvSpPr>
        <p:spPr>
          <a:xfrm>
            <a:off x="2968514" y="1857375"/>
            <a:ext cx="6254972" cy="2525857"/>
          </a:xfrm>
          <a:prstGeom prst="roundRect">
            <a:avLst/>
          </a:prstGeom>
          <a:solidFill>
            <a:srgbClr val="154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924174"/>
            <a:ext cx="6858000" cy="77205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Welcome to the Club!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CW RMM/</a:t>
            </a:r>
            <a:r>
              <a:rPr lang="en-US" dirty="0" err="1"/>
              <a:t>COmmand</a:t>
            </a:r>
            <a:r>
              <a:rPr lang="en-US" dirty="0"/>
              <a:t> Admin program kick-off</a:t>
            </a:r>
          </a:p>
        </p:txBody>
      </p: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A680E3-DFE7-48D3-A0F8-98847C89E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458" y="1743075"/>
            <a:ext cx="5723467" cy="14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694B0-71BB-4B08-8775-80EBE3223CD8}"/>
              </a:ext>
            </a:extLst>
          </p:cNvPr>
          <p:cNvSpPr txBox="1"/>
          <p:nvPr/>
        </p:nvSpPr>
        <p:spPr>
          <a:xfrm>
            <a:off x="2238373" y="237524"/>
            <a:ext cx="7839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WHO WE ARE AND WHAT WE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04AF8-9CBC-4EEB-8E56-EF058FED40FC}"/>
              </a:ext>
            </a:extLst>
          </p:cNvPr>
          <p:cNvSpPr txBox="1"/>
          <p:nvPr/>
        </p:nvSpPr>
        <p:spPr>
          <a:xfrm>
            <a:off x="2733674" y="865692"/>
            <a:ext cx="684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CONSULTING AND SUPPORT TEAM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DF6274B-0DAF-4E3F-8FFA-FB5BB13B3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15909" b="15909"/>
          <a:stretch/>
        </p:blipFill>
        <p:spPr bwMode="auto">
          <a:xfrm>
            <a:off x="1941807" y="3796704"/>
            <a:ext cx="848109" cy="866959"/>
          </a:xfrm>
          <a:prstGeom prst="ellipse">
            <a:avLst/>
          </a:prstGeom>
          <a:solidFill>
            <a:srgbClr val="FFFFFF"/>
          </a:solidFill>
          <a:ln w="57150" cap="sq">
            <a:solidFill>
              <a:srgbClr val="15497C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5C335-1CA0-4946-99F4-EF0CF6B52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93" b="16093"/>
          <a:stretch/>
        </p:blipFill>
        <p:spPr>
          <a:xfrm>
            <a:off x="3504639" y="3840138"/>
            <a:ext cx="827192" cy="841015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2460EA-71B6-457A-A8EE-534EB81D3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50" b="16650"/>
          <a:stretch/>
        </p:blipFill>
        <p:spPr>
          <a:xfrm>
            <a:off x="3357610" y="1983031"/>
            <a:ext cx="878350" cy="878350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5C3BDC-CCFA-4DB2-912C-FA8BF57D2107}"/>
              </a:ext>
            </a:extLst>
          </p:cNvPr>
          <p:cNvSpPr txBox="1"/>
          <p:nvPr/>
        </p:nvSpPr>
        <p:spPr>
          <a:xfrm>
            <a:off x="1345045" y="2900267"/>
            <a:ext cx="198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Stephen Nix</a:t>
            </a:r>
          </a:p>
          <a:p>
            <a:pPr algn="ctr"/>
            <a:r>
              <a:rPr lang="en-US" sz="1200" dirty="0"/>
              <a:t>Automate Engineer &amp; Dev Ops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252E6E-432C-4F98-9F77-6F48C38E10F2}"/>
              </a:ext>
            </a:extLst>
          </p:cNvPr>
          <p:cNvSpPr txBox="1"/>
          <p:nvPr/>
        </p:nvSpPr>
        <p:spPr>
          <a:xfrm>
            <a:off x="1375203" y="4748947"/>
            <a:ext cx="198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Chase Murphy</a:t>
            </a:r>
          </a:p>
          <a:p>
            <a:pPr algn="ctr"/>
            <a:r>
              <a:rPr lang="en-US" sz="1200" dirty="0"/>
              <a:t>Service Delivery Manager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D74BE3-51FB-4EB7-87B4-55C2B3A74D90}"/>
              </a:ext>
            </a:extLst>
          </p:cNvPr>
          <p:cNvSpPr txBox="1"/>
          <p:nvPr/>
        </p:nvSpPr>
        <p:spPr>
          <a:xfrm>
            <a:off x="3040534" y="2983212"/>
            <a:ext cx="151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Alex Ramsbey</a:t>
            </a:r>
          </a:p>
          <a:p>
            <a:pPr algn="ctr"/>
            <a:r>
              <a:rPr lang="en-US" sz="1200" dirty="0"/>
              <a:t>MSP Consultant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D9E9E-9450-47D1-9166-AC2C59FE401D}"/>
              </a:ext>
            </a:extLst>
          </p:cNvPr>
          <p:cNvSpPr txBox="1"/>
          <p:nvPr/>
        </p:nvSpPr>
        <p:spPr>
          <a:xfrm>
            <a:off x="3037552" y="4756135"/>
            <a:ext cx="180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Chris Mitchell</a:t>
            </a:r>
          </a:p>
          <a:p>
            <a:pPr algn="ctr"/>
            <a:r>
              <a:rPr lang="en-US" sz="1200" dirty="0"/>
              <a:t>MSP Consultant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E77470-3AB8-4F05-8E60-BD1C213949F1}"/>
              </a:ext>
            </a:extLst>
          </p:cNvPr>
          <p:cNvSpPr txBox="1"/>
          <p:nvPr/>
        </p:nvSpPr>
        <p:spPr>
          <a:xfrm>
            <a:off x="7551349" y="2981254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Amit Pandey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19EF7D-B568-458A-98C0-E6DBD1A5AFA6}"/>
              </a:ext>
            </a:extLst>
          </p:cNvPr>
          <p:cNvSpPr txBox="1"/>
          <p:nvPr/>
        </p:nvSpPr>
        <p:spPr>
          <a:xfrm>
            <a:off x="5955448" y="2983211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Mir Shahid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6428B-A970-46CF-97E6-EF208CCE83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60" t="4444" r="6287" b="31250"/>
          <a:stretch/>
        </p:blipFill>
        <p:spPr>
          <a:xfrm>
            <a:off x="8049666" y="1989404"/>
            <a:ext cx="815586" cy="814721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08D43-0F1D-4C74-AF69-5594B44A6C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9279" t="4378" r="22544" b="36786"/>
          <a:stretch/>
        </p:blipFill>
        <p:spPr>
          <a:xfrm>
            <a:off x="6432648" y="2003586"/>
            <a:ext cx="850705" cy="841015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BC3C91-9BD2-40DC-8C1D-1ABFB94C3D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840" b="15840"/>
          <a:stretch/>
        </p:blipFill>
        <p:spPr>
          <a:xfrm>
            <a:off x="1913486" y="1983031"/>
            <a:ext cx="844435" cy="864960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2F0733-99E9-4A88-8653-41D6521D3FCD}"/>
              </a:ext>
            </a:extLst>
          </p:cNvPr>
          <p:cNvSpPr txBox="1"/>
          <p:nvPr/>
        </p:nvSpPr>
        <p:spPr>
          <a:xfrm>
            <a:off x="6247706" y="4756135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Ram Kishor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BC1E4C-10AC-481A-B91E-A55187DBD71B}"/>
              </a:ext>
            </a:extLst>
          </p:cNvPr>
          <p:cNvSpPr txBox="1"/>
          <p:nvPr/>
        </p:nvSpPr>
        <p:spPr>
          <a:xfrm>
            <a:off x="4620374" y="4786996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Kamaldeep Kaur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8FDB166-68BE-494A-BFBD-B572FCA0BD6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3" b="53"/>
          <a:stretch/>
        </p:blipFill>
        <p:spPr>
          <a:xfrm>
            <a:off x="6742465" y="3822810"/>
            <a:ext cx="815586" cy="814721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pic>
        <p:nvPicPr>
          <p:cNvPr id="34" name="Picture 33" descr="Artificial Intelligence outline">
            <a:extLst>
              <a:ext uri="{FF2B5EF4-FFF2-40B4-BE49-F238E27FC236}">
                <a16:creationId xmlns:a16="http://schemas.microsoft.com/office/drawing/2014/main" id="{4879A88A-73C3-4793-9214-3F54E86830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570" b="570"/>
          <a:stretch/>
        </p:blipFill>
        <p:spPr>
          <a:xfrm>
            <a:off x="5091906" y="3840138"/>
            <a:ext cx="850705" cy="841015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76D9B3-6FFB-4696-A0FB-75FC73CE03B8}"/>
              </a:ext>
            </a:extLst>
          </p:cNvPr>
          <p:cNvSpPr txBox="1"/>
          <p:nvPr/>
        </p:nvSpPr>
        <p:spPr>
          <a:xfrm>
            <a:off x="7714563" y="4758092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Sawar Arora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B52BFB1-BEA3-4ED3-BD00-67854B4F37A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2540" b="12540"/>
          <a:stretch/>
        </p:blipFill>
        <p:spPr>
          <a:xfrm>
            <a:off x="8173732" y="3818531"/>
            <a:ext cx="815586" cy="814721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129A2C8-1217-45D9-B781-D178A161AA21}"/>
              </a:ext>
            </a:extLst>
          </p:cNvPr>
          <p:cNvSpPr txBox="1"/>
          <p:nvPr/>
        </p:nvSpPr>
        <p:spPr>
          <a:xfrm>
            <a:off x="9110240" y="4748947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Raghav Nayyar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6A2FBE-0672-4FAD-A8AD-4BADB407E1B3}"/>
              </a:ext>
            </a:extLst>
          </p:cNvPr>
          <p:cNvSpPr txBox="1"/>
          <p:nvPr/>
        </p:nvSpPr>
        <p:spPr>
          <a:xfrm>
            <a:off x="9114267" y="2992599"/>
            <a:ext cx="18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Rajni Singh </a:t>
            </a:r>
          </a:p>
          <a:p>
            <a:pPr algn="ctr"/>
            <a:r>
              <a:rPr lang="en-US" sz="1200" dirty="0"/>
              <a:t>Systems Engineer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B286CE1-EE03-48D6-9094-06D921183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2479" b="12479"/>
          <a:stretch/>
        </p:blipFill>
        <p:spPr>
          <a:xfrm>
            <a:off x="9604999" y="3794795"/>
            <a:ext cx="815586" cy="814721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3113739-04A1-46ED-85F3-31665506490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9876" b="9876"/>
          <a:stretch/>
        </p:blipFill>
        <p:spPr>
          <a:xfrm>
            <a:off x="9591467" y="1973242"/>
            <a:ext cx="850705" cy="841015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30D174-5E32-48F3-ABAF-1E6CC96AED58}"/>
              </a:ext>
            </a:extLst>
          </p:cNvPr>
          <p:cNvSpPr txBox="1"/>
          <p:nvPr/>
        </p:nvSpPr>
        <p:spPr>
          <a:xfrm>
            <a:off x="4620373" y="4119069"/>
            <a:ext cx="180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 Photo</a:t>
            </a:r>
          </a:p>
        </p:txBody>
      </p:sp>
      <p:pic>
        <p:nvPicPr>
          <p:cNvPr id="31" name="Picture 33">
            <a:extLst>
              <a:ext uri="{FF2B5EF4-FFF2-40B4-BE49-F238E27FC236}">
                <a16:creationId xmlns:a16="http://schemas.microsoft.com/office/drawing/2014/main" id="{42132DFB-C58B-4F11-B63F-AB0086D503E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663" r="1663"/>
          <a:stretch/>
        </p:blipFill>
        <p:spPr>
          <a:xfrm>
            <a:off x="5029882" y="2014882"/>
            <a:ext cx="850705" cy="841015"/>
          </a:xfrm>
          <a:prstGeom prst="ellipse">
            <a:avLst/>
          </a:prstGeom>
          <a:ln w="57150">
            <a:solidFill>
              <a:srgbClr val="15497C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1D540C-983B-4B5E-ADFA-DB4BAD0EB9A8}"/>
              </a:ext>
            </a:extLst>
          </p:cNvPr>
          <p:cNvSpPr txBox="1"/>
          <p:nvPr/>
        </p:nvSpPr>
        <p:spPr>
          <a:xfrm>
            <a:off x="4549490" y="2970600"/>
            <a:ext cx="180510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/>
              <a:t>Ryan Mueller</a:t>
            </a:r>
          </a:p>
          <a:p>
            <a:pPr algn="ctr"/>
            <a:r>
              <a:rPr lang="en-US" sz="1200" dirty="0"/>
              <a:t>MSP Consultant</a:t>
            </a:r>
          </a:p>
        </p:txBody>
      </p:sp>
    </p:spTree>
    <p:extLst>
      <p:ext uri="{BB962C8B-B14F-4D97-AF65-F5344CB8AC3E}">
        <p14:creationId xmlns:p14="http://schemas.microsoft.com/office/powerpoint/2010/main" val="249754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694B0-71BB-4B08-8775-80EBE3223CD8}"/>
              </a:ext>
            </a:extLst>
          </p:cNvPr>
          <p:cNvSpPr txBox="1"/>
          <p:nvPr/>
        </p:nvSpPr>
        <p:spPr>
          <a:xfrm>
            <a:off x="2238373" y="295275"/>
            <a:ext cx="7839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ONBOARDING SCHEDULE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04AF8-9CBC-4EEB-8E56-EF058FED40FC}"/>
              </a:ext>
            </a:extLst>
          </p:cNvPr>
          <p:cNvSpPr txBox="1"/>
          <p:nvPr/>
        </p:nvSpPr>
        <p:spPr>
          <a:xfrm>
            <a:off x="2733674" y="923443"/>
            <a:ext cx="684847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dirty="0"/>
              <a:t>TYPICALLY 4-6 WEEKS 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D2AB0F21-2EBE-4AAB-8D84-7007E0B759F9}"/>
              </a:ext>
            </a:extLst>
          </p:cNvPr>
          <p:cNvSpPr txBox="1">
            <a:spLocks/>
          </p:cNvSpPr>
          <p:nvPr/>
        </p:nvSpPr>
        <p:spPr>
          <a:xfrm>
            <a:off x="1535090" y="1415320"/>
            <a:ext cx="4375169" cy="544268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ctr">
              <a:buNone/>
            </a:pPr>
            <a:r>
              <a:rPr lang="en-US" sz="2200" b="1" dirty="0">
                <a:latin typeface="+mj-lt"/>
              </a:rPr>
              <a:t>Stage 1</a:t>
            </a:r>
          </a:p>
          <a:p>
            <a:pPr lvl="1" fontAlgn="ctr"/>
            <a:r>
              <a:rPr lang="en-US" sz="1200" dirty="0">
                <a:latin typeface="+mj-lt"/>
              </a:rPr>
              <a:t>Package/Policy &amp; branding review</a:t>
            </a:r>
          </a:p>
          <a:p>
            <a:pPr lvl="1" fontAlgn="ctr"/>
            <a:r>
              <a:rPr lang="en-US" sz="1200" dirty="0">
                <a:latin typeface="+mj-lt"/>
              </a:rPr>
              <a:t>Scheduled scripts review</a:t>
            </a:r>
          </a:p>
          <a:p>
            <a:pPr lvl="1" fontAlgn="ctr"/>
            <a:r>
              <a:rPr lang="en-US" sz="1200" dirty="0">
                <a:latin typeface="+mj-lt"/>
              </a:rPr>
              <a:t>Integrations review</a:t>
            </a:r>
          </a:p>
          <a:p>
            <a:pPr lvl="1" fontAlgn="ctr"/>
            <a:r>
              <a:rPr lang="en-US" sz="1200" dirty="0">
                <a:latin typeface="+mj-lt"/>
              </a:rPr>
              <a:t>Patch Configuration review</a:t>
            </a:r>
          </a:p>
          <a:p>
            <a:pPr lvl="1"/>
            <a:r>
              <a:rPr lang="en-US" sz="1200" dirty="0">
                <a:latin typeface="+mj-lt"/>
              </a:rPr>
              <a:t>User Accounts Review</a:t>
            </a:r>
          </a:p>
          <a:p>
            <a:pPr lvl="1"/>
            <a:r>
              <a:rPr lang="en-US" sz="1200" dirty="0" err="1">
                <a:latin typeface="+mj-lt"/>
              </a:rPr>
              <a:t>BrightGauge</a:t>
            </a:r>
            <a:r>
              <a:rPr lang="en-US" sz="1200" dirty="0">
                <a:latin typeface="+mj-lt"/>
              </a:rPr>
              <a:t> Patching dashboard creation</a:t>
            </a:r>
          </a:p>
          <a:p>
            <a:pPr lvl="1" fontAlgn="ctr"/>
            <a:r>
              <a:rPr lang="en-US" sz="1200" dirty="0">
                <a:latin typeface="+mj-lt"/>
              </a:rPr>
              <a:t>Week 1 Review call</a:t>
            </a:r>
          </a:p>
          <a:p>
            <a:pPr marL="0" indent="0" fontAlgn="ctr">
              <a:buNone/>
            </a:pPr>
            <a:r>
              <a:rPr lang="en-US" sz="2200" b="1" dirty="0">
                <a:latin typeface="+mj-lt"/>
              </a:rPr>
              <a:t>      Stage 2</a:t>
            </a:r>
          </a:p>
          <a:p>
            <a:pPr lvl="1" fontAlgn="ctr"/>
            <a:r>
              <a:rPr lang="en-US" sz="1200" dirty="0">
                <a:latin typeface="+mj-lt"/>
              </a:rPr>
              <a:t>Complete Action Items Defined in Week 1 Review Call</a:t>
            </a:r>
          </a:p>
          <a:p>
            <a:pPr lvl="1"/>
            <a:r>
              <a:rPr lang="en-US" sz="1200" dirty="0">
                <a:latin typeface="+mj-lt"/>
              </a:rPr>
              <a:t>Antivirus Review</a:t>
            </a:r>
            <a:endParaRPr lang="en-US" sz="1200"/>
          </a:p>
          <a:p>
            <a:pPr lvl="1"/>
            <a:r>
              <a:rPr lang="en-US" sz="1200" dirty="0">
                <a:latin typeface="+mj-lt"/>
              </a:rPr>
              <a:t>Sites Review</a:t>
            </a:r>
          </a:p>
          <a:p>
            <a:pPr lvl="1"/>
            <a:r>
              <a:rPr lang="en-US" sz="1200" dirty="0">
                <a:latin typeface="+mj-lt"/>
              </a:rPr>
              <a:t>Environment Cleanup</a:t>
            </a:r>
          </a:p>
          <a:p>
            <a:pPr lvl="2"/>
            <a:r>
              <a:rPr lang="en-US" sz="1200" dirty="0">
                <a:latin typeface="+mj-lt"/>
              </a:rPr>
              <a:t>Machine Groups</a:t>
            </a:r>
          </a:p>
          <a:p>
            <a:pPr lvl="2"/>
            <a:r>
              <a:rPr lang="en-US" sz="1200" dirty="0">
                <a:latin typeface="+mj-lt"/>
              </a:rPr>
              <a:t>Agents Not Checking in report and cleanup</a:t>
            </a:r>
          </a:p>
          <a:p>
            <a:pPr lvl="1"/>
            <a:r>
              <a:rPr lang="en-US" sz="1200" dirty="0">
                <a:latin typeface="+mj-lt"/>
              </a:rPr>
              <a:t>PSA and Ticket Review</a:t>
            </a:r>
          </a:p>
          <a:p>
            <a:pPr lvl="2"/>
            <a:r>
              <a:rPr lang="en-US" sz="1200" dirty="0">
                <a:latin typeface="+mj-lt"/>
              </a:rPr>
              <a:t>Noise analysis</a:t>
            </a:r>
          </a:p>
          <a:p>
            <a:pPr lvl="2"/>
            <a:r>
              <a:rPr lang="en-US" sz="1200" dirty="0">
                <a:latin typeface="+mj-lt"/>
              </a:rPr>
              <a:t>PSA Integration</a:t>
            </a:r>
          </a:p>
          <a:p>
            <a:pPr lvl="1"/>
            <a:r>
              <a:rPr lang="en-US" sz="1200" dirty="0">
                <a:latin typeface="+mj-lt"/>
              </a:rPr>
              <a:t>CW Control Review</a:t>
            </a:r>
          </a:p>
          <a:p>
            <a:pPr lvl="1" fontAlgn="ctr"/>
            <a:r>
              <a:rPr lang="en-US" sz="1200" dirty="0">
                <a:latin typeface="+mj-lt"/>
              </a:rPr>
              <a:t>Week 2 Review call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BC33BC8B-CA21-4414-86F4-DE3CD13FC627}"/>
              </a:ext>
            </a:extLst>
          </p:cNvPr>
          <p:cNvSpPr txBox="1">
            <a:spLocks/>
          </p:cNvSpPr>
          <p:nvPr/>
        </p:nvSpPr>
        <p:spPr>
          <a:xfrm>
            <a:off x="6157910" y="1631329"/>
            <a:ext cx="5449824" cy="44713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ctr">
              <a:buNone/>
            </a:pPr>
            <a:r>
              <a:rPr lang="en-US" b="1" dirty="0"/>
              <a:t>Stage 3</a:t>
            </a:r>
          </a:p>
          <a:p>
            <a:pPr lvl="1" fontAlgn="ctr"/>
            <a:r>
              <a:rPr lang="en-US" sz="1100" dirty="0"/>
              <a:t>Complete Action Items Defined in Week 2 Review Call</a:t>
            </a:r>
          </a:p>
          <a:p>
            <a:pPr lvl="1" fontAlgn="ctr"/>
            <a:r>
              <a:rPr lang="en-US" sz="1100" dirty="0" err="1"/>
              <a:t>Intellimon</a:t>
            </a:r>
            <a:r>
              <a:rPr lang="en-US" sz="1100" dirty="0"/>
              <a:t> monitoring review</a:t>
            </a:r>
          </a:p>
          <a:p>
            <a:pPr lvl="1"/>
            <a:r>
              <a:rPr lang="en-US" sz="1100" dirty="0"/>
              <a:t>Custom monitor review</a:t>
            </a:r>
          </a:p>
          <a:p>
            <a:pPr lvl="1" fontAlgn="ctr"/>
            <a:r>
              <a:rPr lang="en-US" sz="1100" dirty="0"/>
              <a:t>Offline server monitoring</a:t>
            </a:r>
          </a:p>
          <a:p>
            <a:pPr lvl="1" fontAlgn="ctr"/>
            <a:r>
              <a:rPr lang="en-US" sz="1100" dirty="0"/>
              <a:t>Custom </a:t>
            </a:r>
            <a:r>
              <a:rPr lang="en-US" sz="1100" dirty="0" err="1"/>
              <a:t>ProVal</a:t>
            </a:r>
            <a:r>
              <a:rPr lang="en-US" sz="1100" dirty="0"/>
              <a:t> Solutions load-in</a:t>
            </a:r>
          </a:p>
          <a:p>
            <a:pPr lvl="1" fontAlgn="ctr"/>
            <a:r>
              <a:rPr lang="en-US" sz="1100" dirty="0"/>
              <a:t>Week 3 Review Call</a:t>
            </a:r>
          </a:p>
          <a:p>
            <a:pPr marL="0" indent="0" fontAlgn="ctr">
              <a:buNone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    </a:t>
            </a:r>
            <a:r>
              <a:rPr lang="en-US" sz="2000" b="1" dirty="0">
                <a:ln w="9525">
                  <a:solidFill>
                    <a:prstClr val="black"/>
                  </a:solidFill>
                  <a:prstDash val="solid"/>
                </a:ln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   </a:t>
            </a:r>
            <a:r>
              <a:rPr lang="en-US" sz="2000" b="1" dirty="0"/>
              <a:t>Stage 4</a:t>
            </a:r>
          </a:p>
          <a:p>
            <a:pPr lvl="1" fontAlgn="ctr"/>
            <a:r>
              <a:rPr lang="en-US" sz="1100" dirty="0"/>
              <a:t>Finish all action items from prior weeks</a:t>
            </a:r>
          </a:p>
          <a:p>
            <a:pPr lvl="1" fontAlgn="ctr"/>
            <a:r>
              <a:rPr lang="en-US" sz="1100" dirty="0"/>
              <a:t>Schedule Staff Training</a:t>
            </a:r>
          </a:p>
          <a:p>
            <a:pPr lvl="1" fontAlgn="ctr"/>
            <a:r>
              <a:rPr lang="en-US" sz="1100" dirty="0"/>
              <a:t>Schedule Monthly Admin Meeting</a:t>
            </a:r>
          </a:p>
          <a:p>
            <a:pPr lvl="1" fontAlgn="ctr"/>
            <a:r>
              <a:rPr lang="en-US" sz="1100" dirty="0"/>
              <a:t>Final Review Call</a:t>
            </a:r>
          </a:p>
          <a:p>
            <a:pPr lvl="1" fontAlgn="ctr"/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668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694B0-71BB-4B08-8775-80EBE3223CD8}"/>
              </a:ext>
            </a:extLst>
          </p:cNvPr>
          <p:cNvSpPr txBox="1"/>
          <p:nvPr/>
        </p:nvSpPr>
        <p:spPr>
          <a:xfrm>
            <a:off x="2238373" y="295275"/>
            <a:ext cx="7839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ENGAGING PROVAL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7311EA-96FE-4134-8E82-3FA3E1A03092}"/>
              </a:ext>
            </a:extLst>
          </p:cNvPr>
          <p:cNvSpPr txBox="1">
            <a:spLocks/>
          </p:cNvSpPr>
          <p:nvPr/>
        </p:nvSpPr>
        <p:spPr>
          <a:xfrm>
            <a:off x="1606778" y="1945633"/>
            <a:ext cx="4244432" cy="44713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 a billing issue or questions?</a:t>
            </a:r>
          </a:p>
          <a:p>
            <a:pPr lvl="1">
              <a:tabLst>
                <a:tab pos="2057400" algn="l"/>
              </a:tabLst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billing@provaltech.com</a:t>
            </a:r>
            <a:endParaRPr lang="en-US" sz="1600" dirty="0">
              <a:ln w="0"/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2057400" algn="l"/>
              </a:tabLst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Need to submit a support request?</a:t>
            </a: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support@provaltech.com</a:t>
            </a:r>
            <a:endParaRPr lang="en-US" sz="1600" dirty="0">
              <a:ln w="0"/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about big scary issues?</a:t>
            </a: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support@provaltech.com</a:t>
            </a:r>
            <a:endParaRPr lang="en-US" sz="1600" dirty="0">
              <a:ln w="0"/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 sure to include the work “</a:t>
            </a:r>
            <a:r>
              <a:rPr lang="en-US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Urgent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 or “</a:t>
            </a:r>
            <a:r>
              <a:rPr lang="en-US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Emergency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 in the subject line.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2E7D5E0-D4BB-4E59-9FDE-9A3417632A85}"/>
              </a:ext>
            </a:extLst>
          </p:cNvPr>
          <p:cNvSpPr txBox="1">
            <a:spLocks/>
          </p:cNvSpPr>
          <p:nvPr/>
        </p:nvSpPr>
        <p:spPr>
          <a:xfrm>
            <a:off x="5975029" y="1656875"/>
            <a:ext cx="4875211" cy="44713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like talking to us on the phone?</a:t>
            </a: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support@provaltech.com</a:t>
            </a:r>
            <a:endParaRPr lang="en-US" sz="1600" dirty="0">
              <a:ln w="0"/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 for a callback, leave your direct line and the next available consultant will give you a call.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if you just aren’t sure?</a:t>
            </a: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Just email 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support@provaltech.com</a:t>
            </a:r>
            <a:r>
              <a:rPr lang="en-US" sz="1600" dirty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 We’ll figure it out for you.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There’s only one thing we ask</a:t>
            </a:r>
          </a:p>
          <a:p>
            <a:pPr lvl="1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not to email our consultant’s directly, they live and breath tickets.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001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694B0-71BB-4B08-8775-80EBE3223CD8}"/>
              </a:ext>
            </a:extLst>
          </p:cNvPr>
          <p:cNvSpPr txBox="1"/>
          <p:nvPr/>
        </p:nvSpPr>
        <p:spPr>
          <a:xfrm>
            <a:off x="2238373" y="295275"/>
            <a:ext cx="7839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CREDENTIALING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AF5FEF-E204-4122-8212-458C42139B18}"/>
              </a:ext>
            </a:extLst>
          </p:cNvPr>
          <p:cNvSpPr txBox="1">
            <a:spLocks/>
          </p:cNvSpPr>
          <p:nvPr/>
        </p:nvSpPr>
        <p:spPr>
          <a:xfrm>
            <a:off x="2199257" y="1465618"/>
            <a:ext cx="7794375" cy="19069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credentials are stored in our secure </a:t>
            </a:r>
            <a:r>
              <a:rPr lang="en-US" sz="21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ITGlue</a:t>
            </a: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Instance.</a:t>
            </a:r>
          </a:p>
          <a:p>
            <a:pPr lvl="1"/>
            <a:r>
              <a:rPr lang="en-U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ITGlue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locked down to only </a:t>
            </a:r>
            <a:r>
              <a:rPr lang="en-U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ProVal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IP addresses</a:t>
            </a:r>
            <a:endParaRPr lang="en-US" sz="18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ProVal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locks ALL accounts under 2FA immediately after logging in.</a:t>
            </a:r>
          </a:p>
          <a:p>
            <a:pPr lvl="1"/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ProVal will change the password after logging in and setting up 2FA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2057400" algn="l"/>
              </a:tabLst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3384D-382E-4070-BC11-E7308322C2F9}"/>
              </a:ext>
            </a:extLst>
          </p:cNvPr>
          <p:cNvSpPr txBox="1"/>
          <p:nvPr/>
        </p:nvSpPr>
        <p:spPr>
          <a:xfrm>
            <a:off x="831858" y="3993197"/>
            <a:ext cx="3726029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100" u="sng" dirty="0"/>
              <a:t>ConnectWise RMM/Command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Username (PRONOC)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Email: pronoc@yourdomain.com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Password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Role: Super Admin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IP Restriction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446D9-8083-4121-87D9-AFDE0036F080}"/>
              </a:ext>
            </a:extLst>
          </p:cNvPr>
          <p:cNvSpPr txBox="1"/>
          <p:nvPr/>
        </p:nvSpPr>
        <p:spPr>
          <a:xfrm>
            <a:off x="4221479" y="4001535"/>
            <a:ext cx="3872862" cy="19543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100" u="sng" dirty="0"/>
              <a:t>ConnectWise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FQDN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Username (PRONOC)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Email address (pronoc@yourdomain.com)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Password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Role: Administrator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A9626-304F-88F9-7F0B-6D8D85454780}"/>
              </a:ext>
            </a:extLst>
          </p:cNvPr>
          <p:cNvSpPr txBox="1"/>
          <p:nvPr/>
        </p:nvSpPr>
        <p:spPr>
          <a:xfrm>
            <a:off x="7548259" y="3992242"/>
            <a:ext cx="3872862" cy="14927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100" u="sng" dirty="0" err="1"/>
              <a:t>BrightGauge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FQDN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Username (PRONOC)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Email address (pronoc@yourdomain.com)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Password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Role: Admin</a:t>
            </a:r>
          </a:p>
        </p:txBody>
      </p:sp>
    </p:spTree>
    <p:extLst>
      <p:ext uri="{BB962C8B-B14F-4D97-AF65-F5344CB8AC3E}">
        <p14:creationId xmlns:p14="http://schemas.microsoft.com/office/powerpoint/2010/main" val="329142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95A9-9290-43ED-8D66-CD69513EA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802E-481A-4871-BC58-0213D06F5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Ask us anything!</a:t>
            </a:r>
          </a:p>
        </p:txBody>
      </p:sp>
    </p:spTree>
    <p:extLst>
      <p:ext uri="{BB962C8B-B14F-4D97-AF65-F5344CB8AC3E}">
        <p14:creationId xmlns:p14="http://schemas.microsoft.com/office/powerpoint/2010/main" val="1085545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E67D8C735B68478B80CFC12537129F" ma:contentTypeVersion="13" ma:contentTypeDescription="Create a new document." ma:contentTypeScope="" ma:versionID="f60276af0f8986089ddb924bbc7e8c7a">
  <xsd:schema xmlns:xsd="http://www.w3.org/2001/XMLSchema" xmlns:xs="http://www.w3.org/2001/XMLSchema" xmlns:p="http://schemas.microsoft.com/office/2006/metadata/properties" xmlns:ns2="26828747-cf0a-437b-8b7d-bf586826c5d3" xmlns:ns3="b6436579-e9de-498b-ab91-e2b9238ca78f" targetNamespace="http://schemas.microsoft.com/office/2006/metadata/properties" ma:root="true" ma:fieldsID="217aee1842608067bf1ea9c66c02cc3d" ns2:_="" ns3:_="">
    <xsd:import namespace="26828747-cf0a-437b-8b7d-bf586826c5d3"/>
    <xsd:import namespace="b6436579-e9de-498b-ab91-e2b9238ca7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28747-cf0a-437b-8b7d-bf586826c5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436579-e9de-498b-ab91-e2b9238ca78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6828747-cf0a-437b-8b7d-bf586826c5d3" xsi:nil="true"/>
  </documentManagement>
</p:properties>
</file>

<file path=customXml/itemProps1.xml><?xml version="1.0" encoding="utf-8"?>
<ds:datastoreItem xmlns:ds="http://schemas.openxmlformats.org/officeDocument/2006/customXml" ds:itemID="{20B799F9-815D-4E7C-A5FA-BD131747CD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828747-cf0a-437b-8b7d-bf586826c5d3"/>
    <ds:schemaRef ds:uri="b6436579-e9de-498b-ab91-e2b9238ca7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fcb393e7-9c67-43f8-9ada-1e554588925f"/>
    <ds:schemaRef ds:uri="39477edf-b8ea-4cae-97d9-f185db3024da"/>
    <ds:schemaRef ds:uri="26828747-cf0a-437b-8b7d-bf586826c5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7724</TotalTime>
  <Words>576</Words>
  <Application>Microsoft Office PowerPoint</Application>
  <PresentationFormat>Widescreen</PresentationFormat>
  <Paragraphs>123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Circuit</vt:lpstr>
      <vt:lpstr>Welcome to the Club!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Club!</dc:title>
  <dc:creator>Jessica Faloona</dc:creator>
  <cp:lastModifiedBy>Alex Ramsbey</cp:lastModifiedBy>
  <cp:revision>143</cp:revision>
  <dcterms:created xsi:type="dcterms:W3CDTF">2020-12-02T20:08:32Z</dcterms:created>
  <dcterms:modified xsi:type="dcterms:W3CDTF">2023-05-31T15:12:27Z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0x01010002E67D8C735B68478B80CFC12537129F</vt:lpwstr>
  </property>
  <property fmtid="{D5CDD505-2E9C-101B-9397-08002B2CF9AE}" pid="3" name="TaxKeyword">
    <vt:lpwstr/>
  </property>
</Properties>
</file>